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2192020" y="923925"/>
            <a:ext cx="11704320" cy="20021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r>
              <a:t>Title Text</a:t>
            </a:r>
          </a:p>
        </p:txBody>
      </p:sp>
      <p:sp>
        <p:nvSpPr>
          <p:cNvPr id="3" name="Body Level One…"/>
          <p:cNvSpPr txBox="1"/>
          <p:nvPr>
            <p:ph type="body" idx="1"/>
          </p:nvPr>
        </p:nvSpPr>
        <p:spPr>
          <a:xfrm>
            <a:off x="8166100" y="2926079"/>
            <a:ext cx="5730240" cy="53035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0226498" y="7503467"/>
            <a:ext cx="258623" cy="248304"/>
          </a:xfrm>
          <a:prstGeom prst="rect">
            <a:avLst/>
          </a:prstGeom>
          <a:ln w="12700">
            <a:miter lim="400000"/>
          </a:ln>
        </p:spPr>
        <p:txBody>
          <a:bodyPr wrap="none" lIns="45718" tIns="45718" rIns="45718" bIns="45718"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 name="Shape 0"/>
          <p:cNvSpPr/>
          <p:nvPr/>
        </p:nvSpPr>
        <p:spPr>
          <a:xfrm>
            <a:off x="0" y="0"/>
            <a:ext cx="14630400" cy="8229600"/>
          </a:xfrm>
          <a:prstGeom prst="rect">
            <a:avLst/>
          </a:prstGeom>
          <a:solidFill>
            <a:srgbClr val="0C0C0E"/>
          </a:solidFill>
          <a:ln w="12700">
            <a:miter lim="400000"/>
          </a:ln>
        </p:spPr>
        <p:txBody>
          <a:bodyPr lIns="45718" tIns="45718" rIns="45718" bIns="45718"/>
          <a:lstStyle/>
          <a:p>
            <a:pPr/>
          </a:p>
        </p:txBody>
      </p:sp>
      <p:sp>
        <p:nvSpPr>
          <p:cNvPr id="21" name="Shape 1"/>
          <p:cNvSpPr/>
          <p:nvPr/>
        </p:nvSpPr>
        <p:spPr>
          <a:xfrm>
            <a:off x="0" y="0"/>
            <a:ext cx="14630400" cy="8229600"/>
          </a:xfrm>
          <a:prstGeom prst="rect">
            <a:avLst/>
          </a:prstGeom>
          <a:solidFill>
            <a:srgbClr val="F3F3F7"/>
          </a:solidFill>
          <a:ln w="12700">
            <a:miter lim="400000"/>
          </a:ln>
        </p:spPr>
        <p:txBody>
          <a:bodyPr lIns="45718" tIns="45718" rIns="45718" bIns="45718"/>
          <a:lstStyle/>
          <a:p>
            <a:pPr/>
          </a:p>
        </p:txBody>
      </p:sp>
      <p:pic>
        <p:nvPicPr>
          <p:cNvPr id="22"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23" name="Text 2"/>
          <p:cNvSpPr txBox="1"/>
          <p:nvPr/>
        </p:nvSpPr>
        <p:spPr>
          <a:xfrm>
            <a:off x="807827" y="1413617"/>
            <a:ext cx="5815568" cy="90371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6500"/>
              </a:lnSpc>
              <a:defRPr b="1" sz="5200">
                <a:solidFill>
                  <a:srgbClr val="101014"/>
                </a:solidFill>
                <a:latin typeface="Playfair Display"/>
                <a:ea typeface="Playfair Display"/>
                <a:cs typeface="Playfair Display"/>
                <a:sym typeface="Playfair Display"/>
              </a:defRPr>
            </a:lvl1pPr>
          </a:lstStyle>
          <a:p>
            <a:pPr/>
            <a:r>
              <a:t>Team Introduction</a:t>
            </a:r>
          </a:p>
        </p:txBody>
      </p:sp>
      <p:sp>
        <p:nvSpPr>
          <p:cNvPr id="24" name="Text 3"/>
          <p:cNvSpPr txBox="1"/>
          <p:nvPr/>
        </p:nvSpPr>
        <p:spPr>
          <a:xfrm>
            <a:off x="793609" y="2834241"/>
            <a:ext cx="7386164" cy="11216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400">
                <a:solidFill>
                  <a:srgbClr val="39393C"/>
                </a:solidFill>
                <a:latin typeface="Open Sans"/>
                <a:ea typeface="Open Sans"/>
                <a:cs typeface="Open Sans"/>
                <a:sym typeface="Open Sans"/>
              </a:defRPr>
            </a:lvl1pPr>
          </a:lstStyle>
          <a:p>
            <a:pPr/>
            <a:r>
              <a:t>Our project team consists of 4 dedicated members, each bringing unique skills and expertise to create an exceptional expense tracker app.</a:t>
            </a:r>
          </a:p>
        </p:txBody>
      </p:sp>
      <p:sp>
        <p:nvSpPr>
          <p:cNvPr id="25" name="Shape 4"/>
          <p:cNvSpPr/>
          <p:nvPr/>
        </p:nvSpPr>
        <p:spPr>
          <a:xfrm>
            <a:off x="833199" y="5178266"/>
            <a:ext cx="355404" cy="355404"/>
          </a:xfrm>
          <a:prstGeom prst="roundRect">
            <a:avLst>
              <a:gd name="adj" fmla="val 50000"/>
            </a:avLst>
          </a:prstGeom>
          <a:ln w="7620">
            <a:solidFill>
              <a:srgbClr val="FFFFFF"/>
            </a:solidFill>
          </a:ln>
        </p:spPr>
        <p:txBody>
          <a:bodyPr lIns="45718" tIns="45718" rIns="45718" bIns="45718"/>
          <a:lstStyle/>
          <a:p>
            <a:pPr/>
          </a:p>
        </p:txBody>
      </p:sp>
      <p:sp>
        <p:nvSpPr>
          <p:cNvPr id="26" name="Text 5"/>
          <p:cNvSpPr txBox="1"/>
          <p:nvPr/>
        </p:nvSpPr>
        <p:spPr>
          <a:xfrm>
            <a:off x="890427" y="5076290"/>
            <a:ext cx="5229454" cy="16005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3000"/>
              </a:lnSpc>
              <a:defRPr b="1" sz="2100">
                <a:solidFill>
                  <a:srgbClr val="39393C"/>
                </a:solidFill>
                <a:latin typeface="Open Sans"/>
                <a:ea typeface="Open Sans"/>
                <a:cs typeface="Open Sans"/>
                <a:sym typeface="Open Sans"/>
              </a:defRPr>
            </a:pPr>
            <a:r>
              <a:t>Deepanshu Sharma (2110992199)</a:t>
            </a:r>
          </a:p>
          <a:p>
            <a:pPr>
              <a:lnSpc>
                <a:spcPts val="3000"/>
              </a:lnSpc>
              <a:defRPr b="1" sz="2100">
                <a:solidFill>
                  <a:srgbClr val="39393C"/>
                </a:solidFill>
                <a:latin typeface="Open Sans"/>
                <a:ea typeface="Open Sans"/>
                <a:cs typeface="Open Sans"/>
                <a:sym typeface="Open Sans"/>
              </a:defRPr>
            </a:pPr>
            <a:r>
              <a:t>Harsh Bhonsle (2110992207)</a:t>
            </a:r>
          </a:p>
          <a:p>
            <a:pPr>
              <a:lnSpc>
                <a:spcPts val="3000"/>
              </a:lnSpc>
              <a:defRPr b="1" sz="2100">
                <a:solidFill>
                  <a:srgbClr val="39393C"/>
                </a:solidFill>
                <a:latin typeface="Open Sans"/>
                <a:ea typeface="Open Sans"/>
                <a:cs typeface="Open Sans"/>
                <a:sym typeface="Open Sans"/>
              </a:defRPr>
            </a:pPr>
            <a:r>
              <a:t>Vansh Singla </a:t>
            </a:r>
            <a:r>
              <a:t>(2110992137)</a:t>
            </a:r>
          </a:p>
          <a:p>
            <a:pPr>
              <a:lnSpc>
                <a:spcPts val="3000"/>
              </a:lnSpc>
              <a:defRPr b="1" sz="2100">
                <a:solidFill>
                  <a:srgbClr val="39393C"/>
                </a:solidFill>
                <a:latin typeface="Open Sans"/>
                <a:ea typeface="Open Sans"/>
                <a:cs typeface="Open Sans"/>
                <a:sym typeface="Open Sans"/>
              </a:defRPr>
            </a:pPr>
            <a:r>
              <a:t>Om Bansal (2110992221)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F5E8"/>
        </a:solidFill>
      </p:bgPr>
    </p:bg>
    <p:spTree>
      <p:nvGrpSpPr>
        <p:cNvPr id="1" name=""/>
        <p:cNvGrpSpPr/>
        <p:nvPr/>
      </p:nvGrpSpPr>
      <p:grpSpPr>
        <a:xfrm>
          <a:off x="0" y="0"/>
          <a:ext cx="0" cy="0"/>
          <a:chOff x="0" y="0"/>
          <a:chExt cx="0" cy="0"/>
        </a:xfrm>
      </p:grpSpPr>
      <p:pic>
        <p:nvPicPr>
          <p:cNvPr id="71" name="Screenshot 2024-03-12 at 11.00.15 AM.png" descr="Screenshot 2024-03-12 at 11.00.15 AM.png"/>
          <p:cNvPicPr>
            <a:picLocks noChangeAspect="1"/>
          </p:cNvPicPr>
          <p:nvPr/>
        </p:nvPicPr>
        <p:blipFill>
          <a:blip r:embed="rId2">
            <a:extLst/>
          </a:blip>
          <a:stretch>
            <a:fillRect/>
          </a:stretch>
        </p:blipFill>
        <p:spPr>
          <a:xfrm>
            <a:off x="487080" y="957636"/>
            <a:ext cx="6999270" cy="6314327"/>
          </a:xfrm>
          <a:prstGeom prst="rect">
            <a:avLst/>
          </a:prstGeom>
          <a:ln w="25400">
            <a:solidFill>
              <a:srgbClr val="3D5032"/>
            </a:solidFill>
            <a:miter lim="400000"/>
          </a:ln>
        </p:spPr>
      </p:pic>
      <p:pic>
        <p:nvPicPr>
          <p:cNvPr id="72" name="Screenshot 2024-03-12 at 11.01.07 AM.png" descr="Screenshot 2024-03-12 at 11.01.07 AM.png"/>
          <p:cNvPicPr>
            <a:picLocks noChangeAspect="1"/>
          </p:cNvPicPr>
          <p:nvPr/>
        </p:nvPicPr>
        <p:blipFill>
          <a:blip r:embed="rId3">
            <a:extLst/>
          </a:blip>
          <a:stretch>
            <a:fillRect/>
          </a:stretch>
        </p:blipFill>
        <p:spPr>
          <a:xfrm>
            <a:off x="7682420" y="964214"/>
            <a:ext cx="6494725" cy="6301172"/>
          </a:xfrm>
          <a:prstGeom prst="rect">
            <a:avLst/>
          </a:prstGeom>
          <a:ln w="25400">
            <a:solidFill>
              <a:srgbClr val="3D5032"/>
            </a:solidFill>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F5E8"/>
        </a:solidFill>
      </p:bgPr>
    </p:bg>
    <p:spTree>
      <p:nvGrpSpPr>
        <p:cNvPr id="1" name=""/>
        <p:cNvGrpSpPr/>
        <p:nvPr/>
      </p:nvGrpSpPr>
      <p:grpSpPr>
        <a:xfrm>
          <a:off x="0" y="0"/>
          <a:ext cx="0" cy="0"/>
          <a:chOff x="0" y="0"/>
          <a:chExt cx="0" cy="0"/>
        </a:xfrm>
      </p:grpSpPr>
      <p:pic>
        <p:nvPicPr>
          <p:cNvPr id="74" name="Screenshot 2024-03-12 at 11.03.08 AM.png" descr="Screenshot 2024-03-12 at 11.03.08 AM.png"/>
          <p:cNvPicPr>
            <a:picLocks noChangeAspect="1"/>
          </p:cNvPicPr>
          <p:nvPr/>
        </p:nvPicPr>
        <p:blipFill>
          <a:blip r:embed="rId2">
            <a:extLst/>
          </a:blip>
          <a:stretch>
            <a:fillRect/>
          </a:stretch>
        </p:blipFill>
        <p:spPr>
          <a:xfrm>
            <a:off x="619591" y="657474"/>
            <a:ext cx="6393972" cy="6914653"/>
          </a:xfrm>
          <a:prstGeom prst="rect">
            <a:avLst/>
          </a:prstGeom>
          <a:ln w="25400">
            <a:solidFill>
              <a:srgbClr val="3D5032"/>
            </a:solidFill>
            <a:miter lim="400000"/>
          </a:ln>
        </p:spPr>
      </p:pic>
      <p:pic>
        <p:nvPicPr>
          <p:cNvPr id="75" name="Screenshot 2024-03-12 at 11.03.38 AM.png" descr="Screenshot 2024-03-12 at 11.03.38 AM.png"/>
          <p:cNvPicPr>
            <a:picLocks noChangeAspect="1"/>
          </p:cNvPicPr>
          <p:nvPr/>
        </p:nvPicPr>
        <p:blipFill>
          <a:blip r:embed="rId3">
            <a:extLst/>
          </a:blip>
          <a:stretch>
            <a:fillRect/>
          </a:stretch>
        </p:blipFill>
        <p:spPr>
          <a:xfrm>
            <a:off x="7443088" y="657474"/>
            <a:ext cx="6638509" cy="6914653"/>
          </a:xfrm>
          <a:prstGeom prst="rect">
            <a:avLst/>
          </a:prstGeom>
          <a:ln w="25400">
            <a:solidFill>
              <a:srgbClr val="3D5032"/>
            </a:solidFill>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78" name="Text 2"/>
          <p:cNvSpPr txBox="1"/>
          <p:nvPr/>
        </p:nvSpPr>
        <p:spPr>
          <a:xfrm>
            <a:off x="1384624" y="853954"/>
            <a:ext cx="9842066" cy="14514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5400"/>
              </a:lnSpc>
              <a:defRPr sz="4300">
                <a:solidFill>
                  <a:srgbClr val="38512F"/>
                </a:solidFill>
                <a:latin typeface="Lora"/>
                <a:ea typeface="Lora"/>
                <a:cs typeface="Lora"/>
                <a:sym typeface="Lora"/>
              </a:defRPr>
            </a:lvl1pPr>
          </a:lstStyle>
          <a:p>
            <a:pPr/>
            <a:r>
              <a:t>Search and Browse Functionality for Books</a:t>
            </a:r>
          </a:p>
        </p:txBody>
      </p:sp>
      <p:sp>
        <p:nvSpPr>
          <p:cNvPr id="79" name="Rectangle"/>
          <p:cNvSpPr/>
          <p:nvPr/>
        </p:nvSpPr>
        <p:spPr>
          <a:xfrm>
            <a:off x="1308034" y="2900616"/>
            <a:ext cx="3124905" cy="3666859"/>
          </a:xfrm>
          <a:prstGeom prst="rect">
            <a:avLst/>
          </a:prstGeom>
          <a:solidFill>
            <a:srgbClr val="FFFFFF"/>
          </a:solidFill>
          <a:ln w="12700">
            <a:solidFill>
              <a:schemeClr val="accent1"/>
            </a:solidFill>
            <a:miter/>
          </a:ln>
        </p:spPr>
        <p:txBody>
          <a:bodyPr lIns="45718" tIns="45718" rIns="45718" bIns="45718" anchor="ctr"/>
          <a:lstStyle/>
          <a:p>
            <a:pPr/>
          </a:p>
        </p:txBody>
      </p:sp>
      <p:sp>
        <p:nvSpPr>
          <p:cNvPr id="80" name="Text 3"/>
          <p:cNvSpPr txBox="1"/>
          <p:nvPr/>
        </p:nvSpPr>
        <p:spPr>
          <a:xfrm>
            <a:off x="1498369" y="3080742"/>
            <a:ext cx="1838471" cy="42709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Simple Search</a:t>
            </a:r>
          </a:p>
        </p:txBody>
      </p:sp>
      <p:sp>
        <p:nvSpPr>
          <p:cNvPr id="81" name="Text 4"/>
          <p:cNvSpPr txBox="1"/>
          <p:nvPr/>
        </p:nvSpPr>
        <p:spPr>
          <a:xfrm>
            <a:off x="1441497" y="3800244"/>
            <a:ext cx="2857977" cy="11012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Users can easily search for books by title, author, or genre.</a:t>
            </a:r>
          </a:p>
        </p:txBody>
      </p:sp>
      <p:sp>
        <p:nvSpPr>
          <p:cNvPr id="82" name="Text 5"/>
          <p:cNvSpPr txBox="1"/>
          <p:nvPr/>
        </p:nvSpPr>
        <p:spPr>
          <a:xfrm>
            <a:off x="1441497" y="5193863"/>
            <a:ext cx="2857977" cy="11012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The search bar is prominently displayed on the homepage.</a:t>
            </a:r>
          </a:p>
        </p:txBody>
      </p:sp>
      <p:pic>
        <p:nvPicPr>
          <p:cNvPr id="83" name="Screenshot (89).png" descr="Screenshot (89).png"/>
          <p:cNvPicPr>
            <a:picLocks noChangeAspect="1"/>
          </p:cNvPicPr>
          <p:nvPr/>
        </p:nvPicPr>
        <p:blipFill>
          <a:blip r:embed="rId2">
            <a:extLst/>
          </a:blip>
          <a:stretch>
            <a:fillRect/>
          </a:stretch>
        </p:blipFill>
        <p:spPr>
          <a:xfrm>
            <a:off x="4890958" y="2063629"/>
            <a:ext cx="9113005" cy="5123563"/>
          </a:xfrm>
          <a:prstGeom prst="rect">
            <a:avLst/>
          </a:prstGeom>
          <a:ln w="25400">
            <a:solidFill>
              <a:schemeClr val="accent6">
                <a:lumOff val="-9568"/>
              </a:schemeClr>
            </a:solidFill>
            <a:miter/>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86" name="Shape 1"/>
          <p:cNvSpPr/>
          <p:nvPr/>
        </p:nvSpPr>
        <p:spPr>
          <a:xfrm>
            <a:off x="0" y="0"/>
            <a:ext cx="14630400" cy="8229600"/>
          </a:xfrm>
          <a:prstGeom prst="rect">
            <a:avLst/>
          </a:prstGeom>
          <a:solidFill>
            <a:srgbClr val="FEF5E7"/>
          </a:solidFill>
          <a:ln w="12700">
            <a:miter lim="400000"/>
          </a:ln>
        </p:spPr>
        <p:txBody>
          <a:bodyPr lIns="45718" tIns="45718" rIns="45718" bIns="45718"/>
          <a:lstStyle/>
          <a:p>
            <a:pPr/>
          </a:p>
        </p:txBody>
      </p:sp>
      <p:pic>
        <p:nvPicPr>
          <p:cNvPr id="87" name="Image 0" descr="Image 0"/>
          <p:cNvPicPr>
            <a:picLocks noChangeAspect="1"/>
          </p:cNvPicPr>
          <p:nvPr/>
        </p:nvPicPr>
        <p:blipFill>
          <a:blip r:embed="rId2">
            <a:extLst/>
          </a:blip>
          <a:stretch>
            <a:fillRect/>
          </a:stretch>
        </p:blipFill>
        <p:spPr>
          <a:xfrm>
            <a:off x="10972800" y="0"/>
            <a:ext cx="3657600" cy="8229600"/>
          </a:xfrm>
          <a:prstGeom prst="rect">
            <a:avLst/>
          </a:prstGeom>
          <a:ln w="12700">
            <a:miter lim="400000"/>
          </a:ln>
        </p:spPr>
      </p:pic>
      <p:sp>
        <p:nvSpPr>
          <p:cNvPr id="88" name="Text 2"/>
          <p:cNvSpPr txBox="1"/>
          <p:nvPr/>
        </p:nvSpPr>
        <p:spPr>
          <a:xfrm>
            <a:off x="878919" y="933687"/>
            <a:ext cx="9214961" cy="7656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5400"/>
              </a:lnSpc>
              <a:defRPr sz="4300">
                <a:solidFill>
                  <a:srgbClr val="38512F"/>
                </a:solidFill>
                <a:latin typeface="Lora"/>
                <a:ea typeface="Lora"/>
                <a:cs typeface="Lora"/>
                <a:sym typeface="Lora"/>
              </a:defRPr>
            </a:lvl1pPr>
          </a:lstStyle>
          <a:p>
            <a:pPr/>
            <a:r>
              <a:t>Buying process on the Books website</a:t>
            </a:r>
          </a:p>
        </p:txBody>
      </p:sp>
      <p:sp>
        <p:nvSpPr>
          <p:cNvPr id="89" name="Shape 3"/>
          <p:cNvSpPr/>
          <p:nvPr/>
        </p:nvSpPr>
        <p:spPr>
          <a:xfrm>
            <a:off x="1152643" y="2655688"/>
            <a:ext cx="27744" cy="4640226"/>
          </a:xfrm>
          <a:prstGeom prst="rect">
            <a:avLst/>
          </a:prstGeom>
          <a:solidFill>
            <a:srgbClr val="38512F"/>
          </a:solidFill>
          <a:ln w="12700">
            <a:miter lim="400000"/>
          </a:ln>
        </p:spPr>
        <p:txBody>
          <a:bodyPr lIns="45718" tIns="45718" rIns="45718" bIns="45718"/>
          <a:lstStyle/>
          <a:p>
            <a:pPr/>
          </a:p>
        </p:txBody>
      </p:sp>
      <p:sp>
        <p:nvSpPr>
          <p:cNvPr id="90" name="Shape 4"/>
          <p:cNvSpPr/>
          <p:nvPr/>
        </p:nvSpPr>
        <p:spPr>
          <a:xfrm>
            <a:off x="1416426" y="3065322"/>
            <a:ext cx="777600" cy="27744"/>
          </a:xfrm>
          <a:prstGeom prst="rect">
            <a:avLst/>
          </a:prstGeom>
          <a:solidFill>
            <a:srgbClr val="38512F"/>
          </a:solidFill>
          <a:ln w="12700">
            <a:miter lim="400000"/>
          </a:ln>
        </p:spPr>
        <p:txBody>
          <a:bodyPr lIns="45718" tIns="45718" rIns="45718" bIns="45718"/>
          <a:lstStyle/>
          <a:p>
            <a:pPr/>
          </a:p>
        </p:txBody>
      </p:sp>
      <p:sp>
        <p:nvSpPr>
          <p:cNvPr id="91" name="Shape 5"/>
          <p:cNvSpPr/>
          <p:nvPr/>
        </p:nvSpPr>
        <p:spPr>
          <a:xfrm>
            <a:off x="916483" y="2829280"/>
            <a:ext cx="499945" cy="499945"/>
          </a:xfrm>
          <a:prstGeom prst="roundRect">
            <a:avLst>
              <a:gd name="adj" fmla="val 13333"/>
            </a:avLst>
          </a:prstGeom>
          <a:solidFill>
            <a:srgbClr val="F6E9D5"/>
          </a:solidFill>
          <a:ln w="12700">
            <a:miter lim="400000"/>
          </a:ln>
        </p:spPr>
        <p:txBody>
          <a:bodyPr lIns="45718" tIns="45718" rIns="45718" bIns="45718"/>
          <a:lstStyle/>
          <a:p>
            <a:pPr/>
          </a:p>
        </p:txBody>
      </p:sp>
      <p:sp>
        <p:nvSpPr>
          <p:cNvPr id="92" name="Text 6"/>
          <p:cNvSpPr txBox="1"/>
          <p:nvPr/>
        </p:nvSpPr>
        <p:spPr>
          <a:xfrm>
            <a:off x="1022564" y="2870955"/>
            <a:ext cx="287780" cy="49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38512F"/>
                </a:solidFill>
                <a:latin typeface="Lora"/>
                <a:ea typeface="Lora"/>
                <a:cs typeface="Lora"/>
                <a:sym typeface="Lora"/>
              </a:defRPr>
            </a:lvl1pPr>
          </a:lstStyle>
          <a:p>
            <a:pPr/>
            <a:r>
              <a:t>1</a:t>
            </a:r>
          </a:p>
        </p:txBody>
      </p:sp>
      <p:sp>
        <p:nvSpPr>
          <p:cNvPr id="93" name="Text 7"/>
          <p:cNvSpPr txBox="1"/>
          <p:nvPr/>
        </p:nvSpPr>
        <p:spPr>
          <a:xfrm>
            <a:off x="2434233" y="2877860"/>
            <a:ext cx="1631152"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Book Search</a:t>
            </a:r>
          </a:p>
        </p:txBody>
      </p:sp>
      <p:sp>
        <p:nvSpPr>
          <p:cNvPr id="94" name="Text 8"/>
          <p:cNvSpPr txBox="1"/>
          <p:nvPr/>
        </p:nvSpPr>
        <p:spPr>
          <a:xfrm>
            <a:off x="2434231" y="3358278"/>
            <a:ext cx="6572706" cy="4154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Users can search for books by title, author, or genre on the website.</a:t>
            </a:r>
          </a:p>
        </p:txBody>
      </p:sp>
      <p:sp>
        <p:nvSpPr>
          <p:cNvPr id="95" name="Shape 9"/>
          <p:cNvSpPr/>
          <p:nvPr/>
        </p:nvSpPr>
        <p:spPr>
          <a:xfrm>
            <a:off x="1416426" y="4567654"/>
            <a:ext cx="777600" cy="27744"/>
          </a:xfrm>
          <a:prstGeom prst="rect">
            <a:avLst/>
          </a:prstGeom>
          <a:solidFill>
            <a:srgbClr val="38512F"/>
          </a:solidFill>
          <a:ln w="12700">
            <a:miter lim="400000"/>
          </a:ln>
        </p:spPr>
        <p:txBody>
          <a:bodyPr lIns="45718" tIns="45718" rIns="45718" bIns="45718"/>
          <a:lstStyle/>
          <a:p>
            <a:pPr/>
          </a:p>
        </p:txBody>
      </p:sp>
      <p:sp>
        <p:nvSpPr>
          <p:cNvPr id="96" name="Shape 10"/>
          <p:cNvSpPr/>
          <p:nvPr/>
        </p:nvSpPr>
        <p:spPr>
          <a:xfrm>
            <a:off x="916483" y="4331613"/>
            <a:ext cx="499945" cy="499945"/>
          </a:xfrm>
          <a:prstGeom prst="roundRect">
            <a:avLst>
              <a:gd name="adj" fmla="val 13333"/>
            </a:avLst>
          </a:prstGeom>
          <a:solidFill>
            <a:srgbClr val="F6E9D5"/>
          </a:solidFill>
          <a:ln w="12700">
            <a:miter lim="400000"/>
          </a:ln>
        </p:spPr>
        <p:txBody>
          <a:bodyPr lIns="45718" tIns="45718" rIns="45718" bIns="45718"/>
          <a:lstStyle/>
          <a:p>
            <a:pPr/>
          </a:p>
        </p:txBody>
      </p:sp>
      <p:sp>
        <p:nvSpPr>
          <p:cNvPr id="97" name="Text 11"/>
          <p:cNvSpPr txBox="1"/>
          <p:nvPr/>
        </p:nvSpPr>
        <p:spPr>
          <a:xfrm>
            <a:off x="1022505" y="4373284"/>
            <a:ext cx="287780" cy="49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38512F"/>
                </a:solidFill>
                <a:latin typeface="Lora"/>
                <a:ea typeface="Lora"/>
                <a:cs typeface="Lora"/>
                <a:sym typeface="Lora"/>
              </a:defRPr>
            </a:lvl1pPr>
          </a:lstStyle>
          <a:p>
            <a:pPr/>
            <a:r>
              <a:t>2</a:t>
            </a:r>
          </a:p>
        </p:txBody>
      </p:sp>
      <p:sp>
        <p:nvSpPr>
          <p:cNvPr id="98" name="Text 12"/>
          <p:cNvSpPr txBox="1"/>
          <p:nvPr/>
        </p:nvSpPr>
        <p:spPr>
          <a:xfrm>
            <a:off x="2434232" y="4380190"/>
            <a:ext cx="3024557" cy="42709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Book Details &amp; Selection</a:t>
            </a:r>
          </a:p>
        </p:txBody>
      </p:sp>
      <p:sp>
        <p:nvSpPr>
          <p:cNvPr id="99" name="Text 13"/>
          <p:cNvSpPr txBox="1"/>
          <p:nvPr/>
        </p:nvSpPr>
        <p:spPr>
          <a:xfrm>
            <a:off x="2434231" y="4860608"/>
            <a:ext cx="7952653" cy="4154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After finding the desired book, users can view its details and select it for purchase.</a:t>
            </a:r>
          </a:p>
        </p:txBody>
      </p:sp>
      <p:sp>
        <p:nvSpPr>
          <p:cNvPr id="100" name="Shape 14"/>
          <p:cNvSpPr/>
          <p:nvPr/>
        </p:nvSpPr>
        <p:spPr>
          <a:xfrm>
            <a:off x="1416426" y="6069984"/>
            <a:ext cx="777600" cy="27744"/>
          </a:xfrm>
          <a:prstGeom prst="rect">
            <a:avLst/>
          </a:prstGeom>
          <a:solidFill>
            <a:srgbClr val="38512F"/>
          </a:solidFill>
          <a:ln w="12700">
            <a:miter lim="400000"/>
          </a:ln>
        </p:spPr>
        <p:txBody>
          <a:bodyPr lIns="45718" tIns="45718" rIns="45718" bIns="45718"/>
          <a:lstStyle/>
          <a:p>
            <a:pPr/>
          </a:p>
        </p:txBody>
      </p:sp>
      <p:sp>
        <p:nvSpPr>
          <p:cNvPr id="101" name="Shape 15"/>
          <p:cNvSpPr/>
          <p:nvPr/>
        </p:nvSpPr>
        <p:spPr>
          <a:xfrm>
            <a:off x="916483" y="5833943"/>
            <a:ext cx="499945" cy="499945"/>
          </a:xfrm>
          <a:prstGeom prst="roundRect">
            <a:avLst>
              <a:gd name="adj" fmla="val 13333"/>
            </a:avLst>
          </a:prstGeom>
          <a:solidFill>
            <a:srgbClr val="F6E9D5"/>
          </a:solidFill>
          <a:ln w="12700">
            <a:miter lim="400000"/>
          </a:ln>
        </p:spPr>
        <p:txBody>
          <a:bodyPr lIns="45718" tIns="45718" rIns="45718" bIns="45718"/>
          <a:lstStyle/>
          <a:p>
            <a:pPr/>
          </a:p>
        </p:txBody>
      </p:sp>
      <p:sp>
        <p:nvSpPr>
          <p:cNvPr id="102" name="Text 16"/>
          <p:cNvSpPr txBox="1"/>
          <p:nvPr/>
        </p:nvSpPr>
        <p:spPr>
          <a:xfrm>
            <a:off x="1022505" y="5875615"/>
            <a:ext cx="287780" cy="49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200"/>
              </a:lnSpc>
              <a:defRPr sz="2600">
                <a:solidFill>
                  <a:srgbClr val="38512F"/>
                </a:solidFill>
                <a:latin typeface="Lora"/>
                <a:ea typeface="Lora"/>
                <a:cs typeface="Lora"/>
                <a:sym typeface="Lora"/>
              </a:defRPr>
            </a:lvl1pPr>
          </a:lstStyle>
          <a:p>
            <a:pPr/>
            <a:r>
              <a:t>3</a:t>
            </a:r>
          </a:p>
        </p:txBody>
      </p:sp>
      <p:sp>
        <p:nvSpPr>
          <p:cNvPr id="103" name="Text 17"/>
          <p:cNvSpPr txBox="1"/>
          <p:nvPr/>
        </p:nvSpPr>
        <p:spPr>
          <a:xfrm>
            <a:off x="2434233" y="5882522"/>
            <a:ext cx="2609400"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Checkout &amp; Payment</a:t>
            </a:r>
          </a:p>
        </p:txBody>
      </p:sp>
      <p:sp>
        <p:nvSpPr>
          <p:cNvPr id="104" name="Text 18"/>
          <p:cNvSpPr txBox="1"/>
          <p:nvPr/>
        </p:nvSpPr>
        <p:spPr>
          <a:xfrm>
            <a:off x="2434232" y="6362937"/>
            <a:ext cx="7659649" cy="7583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Users proceed to checkout, review their order, and make a secure payment for the book.</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107" name="Shape 1"/>
          <p:cNvSpPr/>
          <p:nvPr/>
        </p:nvSpPr>
        <p:spPr>
          <a:xfrm>
            <a:off x="0" y="0"/>
            <a:ext cx="14630400" cy="8229600"/>
          </a:xfrm>
          <a:prstGeom prst="rect">
            <a:avLst/>
          </a:prstGeom>
          <a:solidFill>
            <a:srgbClr val="FEF5E7"/>
          </a:solidFill>
          <a:ln w="12700">
            <a:miter lim="400000"/>
          </a:ln>
        </p:spPr>
        <p:txBody>
          <a:bodyPr lIns="45718" tIns="45718" rIns="45718" bIns="45718"/>
          <a:lstStyle/>
          <a:p>
            <a:pPr/>
          </a:p>
        </p:txBody>
      </p:sp>
      <p:sp>
        <p:nvSpPr>
          <p:cNvPr id="108" name="Text 2"/>
          <p:cNvSpPr txBox="1"/>
          <p:nvPr/>
        </p:nvSpPr>
        <p:spPr>
          <a:xfrm>
            <a:off x="2394109" y="818436"/>
            <a:ext cx="9150253" cy="7656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sz="4300">
                <a:solidFill>
                  <a:srgbClr val="38512F"/>
                </a:solidFill>
                <a:latin typeface="Lora"/>
                <a:ea typeface="Lora"/>
                <a:cs typeface="Lora"/>
                <a:sym typeface="Lora"/>
              </a:defRPr>
            </a:lvl1pPr>
          </a:lstStyle>
          <a:p>
            <a:pPr/>
            <a:r>
              <a:t>Selling process on the Books website</a:t>
            </a:r>
          </a:p>
        </p:txBody>
      </p:sp>
      <p:sp>
        <p:nvSpPr>
          <p:cNvPr id="109" name="Shape 3"/>
          <p:cNvSpPr/>
          <p:nvPr/>
        </p:nvSpPr>
        <p:spPr>
          <a:xfrm>
            <a:off x="2348389" y="1957147"/>
            <a:ext cx="1241585" cy="1280162"/>
          </a:xfrm>
          <a:prstGeom prst="roundRect">
            <a:avLst>
              <a:gd name="adj" fmla="val 5369"/>
            </a:avLst>
          </a:prstGeom>
          <a:solidFill>
            <a:srgbClr val="F6E9D5"/>
          </a:solidFill>
          <a:ln w="12700">
            <a:miter lim="400000"/>
          </a:ln>
        </p:spPr>
        <p:txBody>
          <a:bodyPr lIns="45718" tIns="45718" rIns="45718" bIns="45718"/>
          <a:lstStyle/>
          <a:p>
            <a:pPr/>
          </a:p>
        </p:txBody>
      </p:sp>
      <p:sp>
        <p:nvSpPr>
          <p:cNvPr id="110" name="Text 4"/>
          <p:cNvSpPr txBox="1"/>
          <p:nvPr/>
        </p:nvSpPr>
        <p:spPr>
          <a:xfrm>
            <a:off x="2494868" y="2375058"/>
            <a:ext cx="252464" cy="49821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400"/>
              </a:lnSpc>
              <a:defRPr sz="2100">
                <a:solidFill>
                  <a:srgbClr val="38512F"/>
                </a:solidFill>
                <a:latin typeface="Lora"/>
                <a:ea typeface="Lora"/>
                <a:cs typeface="Lora"/>
                <a:sym typeface="Lora"/>
              </a:defRPr>
            </a:lvl1pPr>
          </a:lstStyle>
          <a:p>
            <a:pPr/>
            <a:r>
              <a:t>1</a:t>
            </a:r>
          </a:p>
        </p:txBody>
      </p:sp>
      <p:sp>
        <p:nvSpPr>
          <p:cNvPr id="111" name="Text 5"/>
          <p:cNvSpPr txBox="1"/>
          <p:nvPr/>
        </p:nvSpPr>
        <p:spPr>
          <a:xfrm>
            <a:off x="3857861" y="2179321"/>
            <a:ext cx="1764503"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List your book</a:t>
            </a:r>
          </a:p>
        </p:txBody>
      </p:sp>
      <p:sp>
        <p:nvSpPr>
          <p:cNvPr id="112" name="Text 6"/>
          <p:cNvSpPr txBox="1"/>
          <p:nvPr/>
        </p:nvSpPr>
        <p:spPr>
          <a:xfrm>
            <a:off x="3857861" y="2659738"/>
            <a:ext cx="2996440" cy="4154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Provide details and set a price</a:t>
            </a:r>
          </a:p>
        </p:txBody>
      </p:sp>
      <p:sp>
        <p:nvSpPr>
          <p:cNvPr id="113" name="Shape 7"/>
          <p:cNvSpPr/>
          <p:nvPr/>
        </p:nvSpPr>
        <p:spPr>
          <a:xfrm>
            <a:off x="3701057" y="3224122"/>
            <a:ext cx="8469750" cy="13873"/>
          </a:xfrm>
          <a:prstGeom prst="rect">
            <a:avLst/>
          </a:prstGeom>
          <a:solidFill>
            <a:srgbClr val="38512F"/>
          </a:solidFill>
          <a:ln w="12700">
            <a:miter lim="400000"/>
          </a:ln>
        </p:spPr>
        <p:txBody>
          <a:bodyPr lIns="45718" tIns="45718" rIns="45718" bIns="45718"/>
          <a:lstStyle/>
          <a:p>
            <a:pPr/>
          </a:p>
        </p:txBody>
      </p:sp>
      <p:sp>
        <p:nvSpPr>
          <p:cNvPr id="114" name="Shape 8"/>
          <p:cNvSpPr/>
          <p:nvPr/>
        </p:nvSpPr>
        <p:spPr>
          <a:xfrm>
            <a:off x="2348389" y="3348394"/>
            <a:ext cx="2483288" cy="1280162"/>
          </a:xfrm>
          <a:prstGeom prst="roundRect">
            <a:avLst>
              <a:gd name="adj" fmla="val 5207"/>
            </a:avLst>
          </a:prstGeom>
          <a:solidFill>
            <a:srgbClr val="F6E9D5"/>
          </a:solidFill>
          <a:ln w="12700">
            <a:miter lim="400000"/>
          </a:ln>
        </p:spPr>
        <p:txBody>
          <a:bodyPr lIns="45718" tIns="45718" rIns="45718" bIns="45718"/>
          <a:lstStyle/>
          <a:p>
            <a:pPr/>
          </a:p>
        </p:txBody>
      </p:sp>
      <p:sp>
        <p:nvSpPr>
          <p:cNvPr id="115" name="Text 9"/>
          <p:cNvSpPr txBox="1"/>
          <p:nvPr/>
        </p:nvSpPr>
        <p:spPr>
          <a:xfrm>
            <a:off x="2518917" y="3766304"/>
            <a:ext cx="252465" cy="4982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400"/>
              </a:lnSpc>
              <a:defRPr sz="2100">
                <a:solidFill>
                  <a:srgbClr val="38512F"/>
                </a:solidFill>
                <a:latin typeface="Lora"/>
                <a:ea typeface="Lora"/>
                <a:cs typeface="Lora"/>
                <a:sym typeface="Lora"/>
              </a:defRPr>
            </a:lvl1pPr>
          </a:lstStyle>
          <a:p>
            <a:pPr/>
            <a:r>
              <a:t>2</a:t>
            </a:r>
          </a:p>
        </p:txBody>
      </p:sp>
      <p:sp>
        <p:nvSpPr>
          <p:cNvPr id="116" name="Text 10"/>
          <p:cNvSpPr txBox="1"/>
          <p:nvPr/>
        </p:nvSpPr>
        <p:spPr>
          <a:xfrm>
            <a:off x="5099565" y="3570565"/>
            <a:ext cx="1824146" cy="42709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Upload photos</a:t>
            </a:r>
          </a:p>
        </p:txBody>
      </p:sp>
      <p:sp>
        <p:nvSpPr>
          <p:cNvPr id="117" name="Text 11"/>
          <p:cNvSpPr txBox="1"/>
          <p:nvPr/>
        </p:nvSpPr>
        <p:spPr>
          <a:xfrm>
            <a:off x="5099565" y="4050983"/>
            <a:ext cx="2893550" cy="4154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Display your book's condition</a:t>
            </a:r>
          </a:p>
        </p:txBody>
      </p:sp>
      <p:sp>
        <p:nvSpPr>
          <p:cNvPr id="118" name="Shape 12"/>
          <p:cNvSpPr/>
          <p:nvPr/>
        </p:nvSpPr>
        <p:spPr>
          <a:xfrm>
            <a:off x="4942761" y="4615369"/>
            <a:ext cx="7228046" cy="13873"/>
          </a:xfrm>
          <a:prstGeom prst="rect">
            <a:avLst/>
          </a:prstGeom>
          <a:solidFill>
            <a:srgbClr val="38512F"/>
          </a:solidFill>
          <a:ln w="12700">
            <a:miter lim="400000"/>
          </a:ln>
        </p:spPr>
        <p:txBody>
          <a:bodyPr lIns="45718" tIns="45718" rIns="45718" bIns="45718"/>
          <a:lstStyle/>
          <a:p>
            <a:pPr/>
          </a:p>
        </p:txBody>
      </p:sp>
      <p:sp>
        <p:nvSpPr>
          <p:cNvPr id="119" name="Shape 13"/>
          <p:cNvSpPr/>
          <p:nvPr/>
        </p:nvSpPr>
        <p:spPr>
          <a:xfrm>
            <a:off x="2348389" y="4739640"/>
            <a:ext cx="3724989" cy="1280162"/>
          </a:xfrm>
          <a:prstGeom prst="roundRect">
            <a:avLst>
              <a:gd name="adj" fmla="val 5207"/>
            </a:avLst>
          </a:prstGeom>
          <a:solidFill>
            <a:srgbClr val="F6E9D5"/>
          </a:solidFill>
          <a:ln w="12700">
            <a:miter lim="400000"/>
          </a:ln>
        </p:spPr>
        <p:txBody>
          <a:bodyPr lIns="45718" tIns="45718" rIns="45718" bIns="45718"/>
          <a:lstStyle/>
          <a:p>
            <a:pPr/>
          </a:p>
        </p:txBody>
      </p:sp>
      <p:sp>
        <p:nvSpPr>
          <p:cNvPr id="120" name="Text 14"/>
          <p:cNvSpPr txBox="1"/>
          <p:nvPr/>
        </p:nvSpPr>
        <p:spPr>
          <a:xfrm>
            <a:off x="2521656" y="5157550"/>
            <a:ext cx="252465" cy="4982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400"/>
              </a:lnSpc>
              <a:defRPr sz="2100">
                <a:solidFill>
                  <a:srgbClr val="38512F"/>
                </a:solidFill>
                <a:latin typeface="Lora"/>
                <a:ea typeface="Lora"/>
                <a:cs typeface="Lora"/>
                <a:sym typeface="Lora"/>
              </a:defRPr>
            </a:lvl1pPr>
          </a:lstStyle>
          <a:p>
            <a:pPr/>
            <a:r>
              <a:t>3</a:t>
            </a:r>
          </a:p>
        </p:txBody>
      </p:sp>
      <p:sp>
        <p:nvSpPr>
          <p:cNvPr id="121" name="Text 15"/>
          <p:cNvSpPr txBox="1"/>
          <p:nvPr/>
        </p:nvSpPr>
        <p:spPr>
          <a:xfrm>
            <a:off x="6341269" y="4961812"/>
            <a:ext cx="2506132"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Set shipping options</a:t>
            </a:r>
          </a:p>
        </p:txBody>
      </p:sp>
      <p:sp>
        <p:nvSpPr>
          <p:cNvPr id="122" name="Text 16"/>
          <p:cNvSpPr txBox="1"/>
          <p:nvPr/>
        </p:nvSpPr>
        <p:spPr>
          <a:xfrm>
            <a:off x="6341269" y="5442228"/>
            <a:ext cx="3908638" cy="4154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Choose your preferred shipping method</a:t>
            </a:r>
          </a:p>
        </p:txBody>
      </p:sp>
      <p:sp>
        <p:nvSpPr>
          <p:cNvPr id="123" name="Shape 17"/>
          <p:cNvSpPr/>
          <p:nvPr/>
        </p:nvSpPr>
        <p:spPr>
          <a:xfrm>
            <a:off x="6184462" y="6006612"/>
            <a:ext cx="5986344" cy="13873"/>
          </a:xfrm>
          <a:prstGeom prst="rect">
            <a:avLst/>
          </a:prstGeom>
          <a:solidFill>
            <a:srgbClr val="38512F"/>
          </a:solidFill>
          <a:ln w="12700">
            <a:miter lim="400000"/>
          </a:ln>
        </p:spPr>
        <p:txBody>
          <a:bodyPr lIns="45718" tIns="45718" rIns="45718" bIns="45718"/>
          <a:lstStyle/>
          <a:p>
            <a:pPr/>
          </a:p>
        </p:txBody>
      </p:sp>
      <p:sp>
        <p:nvSpPr>
          <p:cNvPr id="124" name="Shape 18"/>
          <p:cNvSpPr/>
          <p:nvPr/>
        </p:nvSpPr>
        <p:spPr>
          <a:xfrm>
            <a:off x="2348389" y="6130885"/>
            <a:ext cx="4966693" cy="1280162"/>
          </a:xfrm>
          <a:prstGeom prst="roundRect">
            <a:avLst>
              <a:gd name="adj" fmla="val 5207"/>
            </a:avLst>
          </a:prstGeom>
          <a:solidFill>
            <a:srgbClr val="F6E9D5"/>
          </a:solidFill>
          <a:ln w="12700">
            <a:miter lim="400000"/>
          </a:ln>
        </p:spPr>
        <p:txBody>
          <a:bodyPr lIns="45718" tIns="45718" rIns="45718" bIns="45718"/>
          <a:lstStyle/>
          <a:p>
            <a:pPr/>
          </a:p>
        </p:txBody>
      </p:sp>
      <p:sp>
        <p:nvSpPr>
          <p:cNvPr id="125" name="Text 19"/>
          <p:cNvSpPr txBox="1"/>
          <p:nvPr/>
        </p:nvSpPr>
        <p:spPr>
          <a:xfrm>
            <a:off x="2519572" y="6548795"/>
            <a:ext cx="252465" cy="4982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nSpc>
                <a:spcPts val="3400"/>
              </a:lnSpc>
              <a:defRPr sz="2100">
                <a:solidFill>
                  <a:srgbClr val="38512F"/>
                </a:solidFill>
                <a:latin typeface="Lora"/>
                <a:ea typeface="Lora"/>
                <a:cs typeface="Lora"/>
                <a:sym typeface="Lora"/>
              </a:defRPr>
            </a:lvl1pPr>
          </a:lstStyle>
          <a:p>
            <a:pPr/>
            <a:r>
              <a:t>4</a:t>
            </a:r>
          </a:p>
        </p:txBody>
      </p:sp>
      <p:sp>
        <p:nvSpPr>
          <p:cNvPr id="126" name="Text 20"/>
          <p:cNvSpPr txBox="1"/>
          <p:nvPr/>
        </p:nvSpPr>
        <p:spPr>
          <a:xfrm>
            <a:off x="7582972" y="6353057"/>
            <a:ext cx="1754345"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Wait for buyer</a:t>
            </a:r>
          </a:p>
        </p:txBody>
      </p:sp>
      <p:sp>
        <p:nvSpPr>
          <p:cNvPr id="127" name="Text 21"/>
          <p:cNvSpPr txBox="1"/>
          <p:nvPr/>
        </p:nvSpPr>
        <p:spPr>
          <a:xfrm>
            <a:off x="7582972" y="6833473"/>
            <a:ext cx="4324203" cy="4154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Review offers and communicate with buyers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F5E8"/>
        </a:solidFill>
      </p:bgPr>
    </p:bg>
    <p:spTree>
      <p:nvGrpSpPr>
        <p:cNvPr id="1" name=""/>
        <p:cNvGrpSpPr/>
        <p:nvPr/>
      </p:nvGrpSpPr>
      <p:grpSpPr>
        <a:xfrm>
          <a:off x="0" y="0"/>
          <a:ext cx="0" cy="0"/>
          <a:chOff x="0" y="0"/>
          <a:chExt cx="0" cy="0"/>
        </a:xfrm>
      </p:grpSpPr>
      <p:pic>
        <p:nvPicPr>
          <p:cNvPr id="129" name="Screenshot (97).png" descr="Screenshot (97).png"/>
          <p:cNvPicPr>
            <a:picLocks noChangeAspect="1"/>
          </p:cNvPicPr>
          <p:nvPr/>
        </p:nvPicPr>
        <p:blipFill>
          <a:blip r:embed="rId2">
            <a:extLst/>
          </a:blip>
          <a:stretch>
            <a:fillRect/>
          </a:stretch>
        </p:blipFill>
        <p:spPr>
          <a:xfrm>
            <a:off x="1029736" y="580951"/>
            <a:ext cx="12570927" cy="7067697"/>
          </a:xfrm>
          <a:prstGeom prst="rect">
            <a:avLst/>
          </a:prstGeom>
          <a:ln w="25400">
            <a:solidFill>
              <a:schemeClr val="accent6">
                <a:lumOff val="-9568"/>
              </a:schemeClr>
            </a:solidFill>
            <a:miter/>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F5E8"/>
        </a:solidFill>
      </p:bgPr>
    </p:bg>
    <p:spTree>
      <p:nvGrpSpPr>
        <p:cNvPr id="1" name=""/>
        <p:cNvGrpSpPr/>
        <p:nvPr/>
      </p:nvGrpSpPr>
      <p:grpSpPr>
        <a:xfrm>
          <a:off x="0" y="0"/>
          <a:ext cx="0" cy="0"/>
          <a:chOff x="0" y="0"/>
          <a:chExt cx="0" cy="0"/>
        </a:xfrm>
      </p:grpSpPr>
      <p:pic>
        <p:nvPicPr>
          <p:cNvPr id="131" name="Screenshot (98).png" descr="Screenshot (98).png"/>
          <p:cNvPicPr>
            <a:picLocks noChangeAspect="1"/>
          </p:cNvPicPr>
          <p:nvPr/>
        </p:nvPicPr>
        <p:blipFill>
          <a:blip r:embed="rId2">
            <a:extLst/>
          </a:blip>
          <a:stretch>
            <a:fillRect/>
          </a:stretch>
        </p:blipFill>
        <p:spPr>
          <a:xfrm>
            <a:off x="671209" y="379378"/>
            <a:ext cx="13287981" cy="7470843"/>
          </a:xfrm>
          <a:prstGeom prst="rect">
            <a:avLst/>
          </a:prstGeom>
          <a:ln w="25400">
            <a:solidFill>
              <a:schemeClr val="accent6">
                <a:lumOff val="-9568"/>
              </a:schemeClr>
            </a:solidFill>
            <a:miter/>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134" name="Text 2"/>
          <p:cNvSpPr txBox="1"/>
          <p:nvPr/>
        </p:nvSpPr>
        <p:spPr>
          <a:xfrm>
            <a:off x="2024438" y="1073940"/>
            <a:ext cx="6084574" cy="76567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sz="4300">
                <a:solidFill>
                  <a:srgbClr val="38512F"/>
                </a:solidFill>
                <a:latin typeface="Lora"/>
                <a:ea typeface="Lora"/>
                <a:cs typeface="Lora"/>
                <a:sym typeface="Lora"/>
              </a:defRPr>
            </a:lvl1pPr>
          </a:lstStyle>
          <a:p>
            <a:pPr/>
            <a:r>
              <a:t>Personalised Dashboard</a:t>
            </a:r>
          </a:p>
        </p:txBody>
      </p:sp>
      <p:sp>
        <p:nvSpPr>
          <p:cNvPr id="135" name="Rectangle"/>
          <p:cNvSpPr/>
          <p:nvPr/>
        </p:nvSpPr>
        <p:spPr>
          <a:xfrm>
            <a:off x="2031836" y="2281371"/>
            <a:ext cx="3124906" cy="3666858"/>
          </a:xfrm>
          <a:prstGeom prst="rect">
            <a:avLst/>
          </a:prstGeom>
          <a:solidFill>
            <a:srgbClr val="FFFFFF"/>
          </a:solidFill>
          <a:ln w="12700">
            <a:solidFill>
              <a:schemeClr val="accent1"/>
            </a:solidFill>
            <a:miter/>
          </a:ln>
        </p:spPr>
        <p:txBody>
          <a:bodyPr lIns="45718" tIns="45718" rIns="45718" bIns="45718" anchor="ctr"/>
          <a:lstStyle/>
          <a:p>
            <a:pPr/>
          </a:p>
        </p:txBody>
      </p:sp>
      <p:pic>
        <p:nvPicPr>
          <p:cNvPr id="136" name="Image 0" descr="Image 0"/>
          <p:cNvPicPr>
            <a:picLocks noChangeAspect="1"/>
          </p:cNvPicPr>
          <p:nvPr/>
        </p:nvPicPr>
        <p:blipFill>
          <a:blip r:embed="rId2">
            <a:extLst/>
          </a:blip>
          <a:stretch>
            <a:fillRect/>
          </a:stretch>
        </p:blipFill>
        <p:spPr>
          <a:xfrm>
            <a:off x="2120899" y="2497015"/>
            <a:ext cx="444343" cy="444344"/>
          </a:xfrm>
          <a:prstGeom prst="rect">
            <a:avLst/>
          </a:prstGeom>
          <a:ln w="12700">
            <a:miter lim="400000"/>
          </a:ln>
        </p:spPr>
      </p:pic>
      <p:sp>
        <p:nvSpPr>
          <p:cNvPr id="137" name="Text 3"/>
          <p:cNvSpPr txBox="1"/>
          <p:nvPr/>
        </p:nvSpPr>
        <p:spPr>
          <a:xfrm>
            <a:off x="2095529" y="3316917"/>
            <a:ext cx="1497281" cy="42709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User Profile</a:t>
            </a:r>
          </a:p>
        </p:txBody>
      </p:sp>
      <p:sp>
        <p:nvSpPr>
          <p:cNvPr id="138" name="Text 4"/>
          <p:cNvSpPr txBox="1"/>
          <p:nvPr/>
        </p:nvSpPr>
        <p:spPr>
          <a:xfrm>
            <a:off x="2095529" y="3907043"/>
            <a:ext cx="2997520" cy="11012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Customise your profile information and preferences for a personalised experience.</a:t>
            </a:r>
          </a:p>
        </p:txBody>
      </p:sp>
      <p:sp>
        <p:nvSpPr>
          <p:cNvPr id="139" name="Rectangle"/>
          <p:cNvSpPr/>
          <p:nvPr/>
        </p:nvSpPr>
        <p:spPr>
          <a:xfrm>
            <a:off x="5457430" y="2281371"/>
            <a:ext cx="3124905" cy="3666858"/>
          </a:xfrm>
          <a:prstGeom prst="rect">
            <a:avLst/>
          </a:prstGeom>
          <a:solidFill>
            <a:srgbClr val="FFFFFF"/>
          </a:solidFill>
          <a:ln w="12700">
            <a:solidFill>
              <a:schemeClr val="accent1"/>
            </a:solidFill>
            <a:miter/>
          </a:ln>
        </p:spPr>
        <p:txBody>
          <a:bodyPr lIns="45718" tIns="45718" rIns="45718" bIns="45718" anchor="ctr"/>
          <a:lstStyle/>
          <a:p>
            <a:pPr/>
          </a:p>
        </p:txBody>
      </p:sp>
      <p:sp>
        <p:nvSpPr>
          <p:cNvPr id="140" name="Text 6"/>
          <p:cNvSpPr txBox="1"/>
          <p:nvPr/>
        </p:nvSpPr>
        <p:spPr>
          <a:xfrm>
            <a:off x="5712214" y="3724774"/>
            <a:ext cx="2997520" cy="11012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Save your favourite books and keep track of your reading list.</a:t>
            </a:r>
          </a:p>
        </p:txBody>
      </p:sp>
      <p:sp>
        <p:nvSpPr>
          <p:cNvPr id="141" name="Text 5"/>
          <p:cNvSpPr txBox="1"/>
          <p:nvPr/>
        </p:nvSpPr>
        <p:spPr>
          <a:xfrm>
            <a:off x="5712214" y="3244357"/>
            <a:ext cx="1438029" cy="42709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Bookmarks</a:t>
            </a:r>
          </a:p>
        </p:txBody>
      </p:sp>
      <p:pic>
        <p:nvPicPr>
          <p:cNvPr id="142" name="Image 1" descr="Image 1"/>
          <p:cNvPicPr>
            <a:picLocks noChangeAspect="1"/>
          </p:cNvPicPr>
          <p:nvPr/>
        </p:nvPicPr>
        <p:blipFill>
          <a:blip r:embed="rId3">
            <a:extLst/>
          </a:blip>
          <a:stretch>
            <a:fillRect/>
          </a:stretch>
        </p:blipFill>
        <p:spPr>
          <a:xfrm>
            <a:off x="5691894" y="2497015"/>
            <a:ext cx="444343" cy="444344"/>
          </a:xfrm>
          <a:prstGeom prst="rect">
            <a:avLst/>
          </a:prstGeom>
          <a:ln w="12700">
            <a:miter lim="400000"/>
          </a:ln>
        </p:spPr>
      </p:pic>
      <p:sp>
        <p:nvSpPr>
          <p:cNvPr id="143" name="Rectangle"/>
          <p:cNvSpPr/>
          <p:nvPr/>
        </p:nvSpPr>
        <p:spPr>
          <a:xfrm>
            <a:off x="8877304" y="2281371"/>
            <a:ext cx="3124906" cy="3666858"/>
          </a:xfrm>
          <a:prstGeom prst="rect">
            <a:avLst/>
          </a:prstGeom>
          <a:solidFill>
            <a:srgbClr val="FFFFFF"/>
          </a:solidFill>
          <a:ln w="12700">
            <a:solidFill>
              <a:schemeClr val="accent1"/>
            </a:solidFill>
            <a:miter/>
          </a:ln>
        </p:spPr>
        <p:txBody>
          <a:bodyPr lIns="45718" tIns="45718" rIns="45718" bIns="45718" anchor="ctr"/>
          <a:lstStyle/>
          <a:p>
            <a:pPr/>
          </a:p>
        </p:txBody>
      </p:sp>
      <p:sp>
        <p:nvSpPr>
          <p:cNvPr id="144" name="Text 8"/>
          <p:cNvSpPr txBox="1"/>
          <p:nvPr/>
        </p:nvSpPr>
        <p:spPr>
          <a:xfrm>
            <a:off x="9153227" y="3686600"/>
            <a:ext cx="2997639" cy="11012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Connect with other users, authors, and support for discussions and assistance.</a:t>
            </a:r>
          </a:p>
        </p:txBody>
      </p:sp>
      <p:sp>
        <p:nvSpPr>
          <p:cNvPr id="145" name="Text 7"/>
          <p:cNvSpPr txBox="1"/>
          <p:nvPr/>
        </p:nvSpPr>
        <p:spPr>
          <a:xfrm>
            <a:off x="9153227" y="3206183"/>
            <a:ext cx="1956975"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Communication</a:t>
            </a:r>
          </a:p>
        </p:txBody>
      </p:sp>
      <p:pic>
        <p:nvPicPr>
          <p:cNvPr id="146" name="Image 2" descr="Image 2"/>
          <p:cNvPicPr>
            <a:picLocks noChangeAspect="1"/>
          </p:cNvPicPr>
          <p:nvPr/>
        </p:nvPicPr>
        <p:blipFill>
          <a:blip r:embed="rId4">
            <a:extLst/>
          </a:blip>
          <a:stretch>
            <a:fillRect/>
          </a:stretch>
        </p:blipFill>
        <p:spPr>
          <a:xfrm>
            <a:off x="9262888" y="2497015"/>
            <a:ext cx="444343" cy="44434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F5E8"/>
        </a:solidFill>
      </p:bgPr>
    </p:bg>
    <p:spTree>
      <p:nvGrpSpPr>
        <p:cNvPr id="1" name=""/>
        <p:cNvGrpSpPr/>
        <p:nvPr/>
      </p:nvGrpSpPr>
      <p:grpSpPr>
        <a:xfrm>
          <a:off x="0" y="0"/>
          <a:ext cx="0" cy="0"/>
          <a:chOff x="0" y="0"/>
          <a:chExt cx="0" cy="0"/>
        </a:xfrm>
      </p:grpSpPr>
      <p:pic>
        <p:nvPicPr>
          <p:cNvPr id="148" name="Screenshot (96).png" descr="Screenshot (96).png"/>
          <p:cNvPicPr>
            <a:picLocks noChangeAspect="1"/>
          </p:cNvPicPr>
          <p:nvPr/>
        </p:nvPicPr>
        <p:blipFill>
          <a:blip r:embed="rId2">
            <a:extLst/>
          </a:blip>
          <a:stretch>
            <a:fillRect/>
          </a:stretch>
        </p:blipFill>
        <p:spPr>
          <a:xfrm>
            <a:off x="917715" y="517970"/>
            <a:ext cx="12794969" cy="7193659"/>
          </a:xfrm>
          <a:prstGeom prst="rect">
            <a:avLst/>
          </a:prstGeom>
          <a:ln w="25400">
            <a:solidFill>
              <a:schemeClr val="accent6">
                <a:lumOff val="-9568"/>
              </a:schemeClr>
            </a:solidFill>
            <a:miter/>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151" name="Shape 1"/>
          <p:cNvSpPr/>
          <p:nvPr/>
        </p:nvSpPr>
        <p:spPr>
          <a:xfrm>
            <a:off x="0" y="0"/>
            <a:ext cx="14630400" cy="8229600"/>
          </a:xfrm>
          <a:prstGeom prst="rect">
            <a:avLst/>
          </a:prstGeom>
          <a:solidFill>
            <a:srgbClr val="FEF5E7"/>
          </a:solidFill>
          <a:ln w="12700">
            <a:miter lim="400000"/>
          </a:ln>
        </p:spPr>
        <p:txBody>
          <a:bodyPr lIns="45718" tIns="45718" rIns="45718" bIns="45718"/>
          <a:lstStyle/>
          <a:p>
            <a:pPr/>
          </a:p>
        </p:txBody>
      </p:sp>
      <p:pic>
        <p:nvPicPr>
          <p:cNvPr id="152"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53" name="Text 2"/>
          <p:cNvSpPr txBox="1"/>
          <p:nvPr/>
        </p:nvSpPr>
        <p:spPr>
          <a:xfrm>
            <a:off x="6365318" y="2062640"/>
            <a:ext cx="7386163" cy="14514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5400"/>
              </a:lnSpc>
              <a:defRPr sz="4300">
                <a:solidFill>
                  <a:srgbClr val="38512F"/>
                </a:solidFill>
                <a:latin typeface="Lora"/>
                <a:ea typeface="Lora"/>
                <a:cs typeface="Lora"/>
                <a:sym typeface="Lora"/>
              </a:defRPr>
            </a:lvl1pPr>
          </a:lstStyle>
          <a:p>
            <a:pPr/>
            <a:r>
              <a:t>Customer Support and Feedback</a:t>
            </a:r>
          </a:p>
        </p:txBody>
      </p:sp>
      <p:sp>
        <p:nvSpPr>
          <p:cNvPr id="154" name="Text 3"/>
          <p:cNvSpPr txBox="1"/>
          <p:nvPr/>
        </p:nvSpPr>
        <p:spPr>
          <a:xfrm>
            <a:off x="6365318" y="3784640"/>
            <a:ext cx="7386163" cy="11012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At Books, we prioritise customer satisfaction. Our dedicated support team is available 24/7 to assist with any inquiries or issues. Whether it's a question about a book listing or feedback on your experience, we're here to help.</a:t>
            </a:r>
          </a:p>
        </p:txBody>
      </p:sp>
      <p:sp>
        <p:nvSpPr>
          <p:cNvPr id="155" name="Text 4"/>
          <p:cNvSpPr txBox="1"/>
          <p:nvPr/>
        </p:nvSpPr>
        <p:spPr>
          <a:xfrm>
            <a:off x="6365318" y="5100757"/>
            <a:ext cx="7386163" cy="11012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Additionally, we value your feedback to continually improve our platform. Feel free to share your thoughts and suggestions to enhance your buying and selling experience.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29" name="Shape 1"/>
          <p:cNvSpPr/>
          <p:nvPr/>
        </p:nvSpPr>
        <p:spPr>
          <a:xfrm>
            <a:off x="0" y="0"/>
            <a:ext cx="14630400" cy="8229600"/>
          </a:xfrm>
          <a:prstGeom prst="rect">
            <a:avLst/>
          </a:prstGeom>
          <a:solidFill>
            <a:srgbClr val="FEF5E7"/>
          </a:solidFill>
          <a:ln w="12700">
            <a:miter lim="400000"/>
          </a:ln>
        </p:spPr>
        <p:txBody>
          <a:bodyPr lIns="45718" tIns="45718" rIns="45718" bIns="45718"/>
          <a:lstStyle/>
          <a:p>
            <a:pPr/>
          </a:p>
        </p:txBody>
      </p:sp>
      <p:pic>
        <p:nvPicPr>
          <p:cNvPr id="30"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31" name="Text 2"/>
          <p:cNvSpPr txBox="1"/>
          <p:nvPr/>
        </p:nvSpPr>
        <p:spPr>
          <a:xfrm>
            <a:off x="878919" y="2501383"/>
            <a:ext cx="5597906" cy="90371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6500"/>
              </a:lnSpc>
              <a:defRPr sz="5200">
                <a:solidFill>
                  <a:srgbClr val="38512F"/>
                </a:solidFill>
                <a:latin typeface="Lora"/>
                <a:ea typeface="Lora"/>
                <a:cs typeface="Lora"/>
                <a:sym typeface="Lora"/>
              </a:defRPr>
            </a:lvl1pPr>
          </a:lstStyle>
          <a:p>
            <a:pPr/>
            <a:r>
              <a:t>Welcome to Books</a:t>
            </a:r>
          </a:p>
        </p:txBody>
      </p:sp>
      <p:sp>
        <p:nvSpPr>
          <p:cNvPr id="32" name="Text 3"/>
          <p:cNvSpPr txBox="1"/>
          <p:nvPr/>
        </p:nvSpPr>
        <p:spPr>
          <a:xfrm>
            <a:off x="878919" y="3667839"/>
            <a:ext cx="7386161" cy="14441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Welcome to the Books website, your one-stop destination to buy and sell books of all genres. Whether you're a book lover or looking to declutter your shelves, Books is the perfect platform for you. Explore our vast collection and join our community of book enthusiasts today.</a:t>
            </a:r>
          </a:p>
        </p:txBody>
      </p:sp>
      <p:sp>
        <p:nvSpPr>
          <p:cNvPr id="33" name="Shape 4"/>
          <p:cNvSpPr/>
          <p:nvPr/>
        </p:nvSpPr>
        <p:spPr>
          <a:xfrm>
            <a:off x="833199" y="5356026"/>
            <a:ext cx="355404" cy="355404"/>
          </a:xfrm>
          <a:prstGeom prst="roundRect">
            <a:avLst>
              <a:gd name="adj" fmla="val 50000"/>
            </a:avLst>
          </a:prstGeom>
          <a:ln w="7620">
            <a:solidFill>
              <a:srgbClr val="FFFFFF"/>
            </a:solidFill>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fast" advClick="1" p14:dur="500">
        <p14:flip dir="l"/>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158" name="Shape 1"/>
          <p:cNvSpPr/>
          <p:nvPr/>
        </p:nvSpPr>
        <p:spPr>
          <a:xfrm>
            <a:off x="0" y="0"/>
            <a:ext cx="14630400" cy="8229600"/>
          </a:xfrm>
          <a:prstGeom prst="rect">
            <a:avLst/>
          </a:prstGeom>
          <a:solidFill>
            <a:srgbClr val="FEF5E7"/>
          </a:solidFill>
          <a:ln w="12700">
            <a:miter lim="400000"/>
          </a:ln>
        </p:spPr>
        <p:txBody>
          <a:bodyPr lIns="45718" tIns="45718" rIns="45718" bIns="45718"/>
          <a:lstStyle/>
          <a:p>
            <a:pPr/>
          </a:p>
        </p:txBody>
      </p:sp>
      <p:sp>
        <p:nvSpPr>
          <p:cNvPr id="159" name="Text 2"/>
          <p:cNvSpPr txBox="1"/>
          <p:nvPr/>
        </p:nvSpPr>
        <p:spPr>
          <a:xfrm>
            <a:off x="2394108" y="1819631"/>
            <a:ext cx="7207972" cy="76567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sz="4300">
                <a:solidFill>
                  <a:srgbClr val="38512F"/>
                </a:solidFill>
                <a:latin typeface="Lora"/>
                <a:ea typeface="Lora"/>
                <a:cs typeface="Lora"/>
                <a:sym typeface="Lora"/>
              </a:defRPr>
            </a:lvl1pPr>
          </a:lstStyle>
          <a:p>
            <a:pPr/>
            <a:r>
              <a:t>Conclusion and Call to Action</a:t>
            </a:r>
          </a:p>
        </p:txBody>
      </p:sp>
      <p:sp>
        <p:nvSpPr>
          <p:cNvPr id="160" name="Shape 3"/>
          <p:cNvSpPr/>
          <p:nvPr/>
        </p:nvSpPr>
        <p:spPr>
          <a:xfrm>
            <a:off x="2348389" y="3187541"/>
            <a:ext cx="388741" cy="388741"/>
          </a:xfrm>
          <a:prstGeom prst="roundRect">
            <a:avLst>
              <a:gd name="adj" fmla="val 17148"/>
            </a:avLst>
          </a:prstGeom>
          <a:solidFill>
            <a:srgbClr val="F6E9D5"/>
          </a:solidFill>
          <a:ln w="12700">
            <a:miter lim="400000"/>
          </a:ln>
        </p:spPr>
        <p:txBody>
          <a:bodyPr lIns="45718" tIns="45718" rIns="45718" bIns="45718"/>
          <a:lstStyle/>
          <a:p>
            <a:pPr/>
          </a:p>
        </p:txBody>
      </p:sp>
      <p:sp>
        <p:nvSpPr>
          <p:cNvPr id="161" name="Text 4"/>
          <p:cNvSpPr txBox="1"/>
          <p:nvPr/>
        </p:nvSpPr>
        <p:spPr>
          <a:xfrm>
            <a:off x="3005017" y="3208259"/>
            <a:ext cx="3142931"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Join the Book Community</a:t>
            </a:r>
          </a:p>
        </p:txBody>
      </p:sp>
      <p:sp>
        <p:nvSpPr>
          <p:cNvPr id="162" name="Text 5"/>
          <p:cNvSpPr txBox="1"/>
          <p:nvPr/>
        </p:nvSpPr>
        <p:spPr>
          <a:xfrm>
            <a:off x="3005016" y="3688675"/>
            <a:ext cx="4153379" cy="7583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Connect with fellow book lovers and discover a wide range of books for sale.</a:t>
            </a:r>
          </a:p>
        </p:txBody>
      </p:sp>
      <p:sp>
        <p:nvSpPr>
          <p:cNvPr id="163" name="Shape 6"/>
          <p:cNvSpPr/>
          <p:nvPr/>
        </p:nvSpPr>
        <p:spPr>
          <a:xfrm>
            <a:off x="7426283" y="3187541"/>
            <a:ext cx="388741" cy="388741"/>
          </a:xfrm>
          <a:prstGeom prst="roundRect">
            <a:avLst>
              <a:gd name="adj" fmla="val 17148"/>
            </a:avLst>
          </a:prstGeom>
          <a:solidFill>
            <a:srgbClr val="F6E9D5"/>
          </a:solidFill>
          <a:ln w="12700">
            <a:miter lim="400000"/>
          </a:ln>
        </p:spPr>
        <p:txBody>
          <a:bodyPr lIns="45718" tIns="45718" rIns="45718" bIns="45718"/>
          <a:lstStyle/>
          <a:p>
            <a:pPr/>
          </a:p>
        </p:txBody>
      </p:sp>
      <p:sp>
        <p:nvSpPr>
          <p:cNvPr id="164" name="Text 7"/>
          <p:cNvSpPr txBox="1"/>
          <p:nvPr/>
        </p:nvSpPr>
        <p:spPr>
          <a:xfrm>
            <a:off x="8082914" y="3208259"/>
            <a:ext cx="2965694"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Start Selling Your Books</a:t>
            </a:r>
          </a:p>
        </p:txBody>
      </p:sp>
      <p:sp>
        <p:nvSpPr>
          <p:cNvPr id="165" name="Text 8"/>
          <p:cNvSpPr txBox="1"/>
          <p:nvPr/>
        </p:nvSpPr>
        <p:spPr>
          <a:xfrm>
            <a:off x="8082914" y="3688675"/>
            <a:ext cx="4153378" cy="7583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Turn your shelves into cash and contribute to the book economy.</a:t>
            </a:r>
          </a:p>
        </p:txBody>
      </p:sp>
      <p:sp>
        <p:nvSpPr>
          <p:cNvPr id="166" name="Shape 9"/>
          <p:cNvSpPr/>
          <p:nvPr/>
        </p:nvSpPr>
        <p:spPr>
          <a:xfrm>
            <a:off x="2348389" y="4850843"/>
            <a:ext cx="388741" cy="388741"/>
          </a:xfrm>
          <a:prstGeom prst="roundRect">
            <a:avLst>
              <a:gd name="adj" fmla="val 17148"/>
            </a:avLst>
          </a:prstGeom>
          <a:solidFill>
            <a:srgbClr val="F6E9D5"/>
          </a:solidFill>
          <a:ln w="12700">
            <a:miter lim="400000"/>
          </a:ln>
        </p:spPr>
        <p:txBody>
          <a:bodyPr lIns="45718" tIns="45718" rIns="45718" bIns="45718"/>
          <a:lstStyle/>
          <a:p>
            <a:pPr/>
          </a:p>
        </p:txBody>
      </p:sp>
      <p:sp>
        <p:nvSpPr>
          <p:cNvPr id="167" name="Text 10"/>
          <p:cNvSpPr txBox="1"/>
          <p:nvPr/>
        </p:nvSpPr>
        <p:spPr>
          <a:xfrm>
            <a:off x="3005017" y="4871562"/>
            <a:ext cx="2461075"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Explore New Reads</a:t>
            </a:r>
          </a:p>
        </p:txBody>
      </p:sp>
      <p:sp>
        <p:nvSpPr>
          <p:cNvPr id="168" name="Text 11"/>
          <p:cNvSpPr txBox="1"/>
          <p:nvPr/>
        </p:nvSpPr>
        <p:spPr>
          <a:xfrm>
            <a:off x="3005016" y="5351977"/>
            <a:ext cx="4153379" cy="7583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Find your next favourite book and support the book community.</a:t>
            </a:r>
          </a:p>
        </p:txBody>
      </p:sp>
      <p:sp>
        <p:nvSpPr>
          <p:cNvPr id="169" name="Shape 12"/>
          <p:cNvSpPr/>
          <p:nvPr/>
        </p:nvSpPr>
        <p:spPr>
          <a:xfrm>
            <a:off x="7426283" y="4850843"/>
            <a:ext cx="388741" cy="388741"/>
          </a:xfrm>
          <a:prstGeom prst="roundRect">
            <a:avLst>
              <a:gd name="adj" fmla="val 17148"/>
            </a:avLst>
          </a:prstGeom>
          <a:solidFill>
            <a:srgbClr val="F6E9D5"/>
          </a:solidFill>
          <a:ln w="12700">
            <a:miter lim="400000"/>
          </a:ln>
        </p:spPr>
        <p:txBody>
          <a:bodyPr lIns="45718" tIns="45718" rIns="45718" bIns="45718"/>
          <a:lstStyle/>
          <a:p>
            <a:pPr/>
          </a:p>
        </p:txBody>
      </p:sp>
      <p:sp>
        <p:nvSpPr>
          <p:cNvPr id="170" name="Text 13"/>
          <p:cNvSpPr txBox="1"/>
          <p:nvPr/>
        </p:nvSpPr>
        <p:spPr>
          <a:xfrm>
            <a:off x="8082914" y="4871562"/>
            <a:ext cx="4153378" cy="42709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2100">
                <a:solidFill>
                  <a:srgbClr val="38512F"/>
                </a:solidFill>
                <a:latin typeface="Lora"/>
                <a:ea typeface="Lora"/>
                <a:cs typeface="Lora"/>
                <a:sym typeface="Lora"/>
              </a:defRPr>
            </a:lvl1pPr>
          </a:lstStyle>
          <a:p>
            <a:pPr/>
            <a:r>
              <a:t>Contribute to Knowledge Sharing</a:t>
            </a:r>
          </a:p>
        </p:txBody>
      </p:sp>
      <p:sp>
        <p:nvSpPr>
          <p:cNvPr id="171" name="Text 14"/>
          <p:cNvSpPr txBox="1"/>
          <p:nvPr/>
        </p:nvSpPr>
        <p:spPr>
          <a:xfrm>
            <a:off x="8082914" y="5699165"/>
            <a:ext cx="4153378" cy="7583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Share your reviews and recommendations to help other readers.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Screenshot (100).png" descr="Screenshot (100).png"/>
          <p:cNvPicPr>
            <a:picLocks noChangeAspect="1"/>
          </p:cNvPicPr>
          <p:nvPr/>
        </p:nvPicPr>
        <p:blipFill>
          <a:blip r:embed="rId2">
            <a:extLst/>
          </a:blip>
          <a:stretch>
            <a:fillRect/>
          </a:stretch>
        </p:blipFill>
        <p:spPr>
          <a:xfrm>
            <a:off x="498902" y="282504"/>
            <a:ext cx="13632596" cy="766459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F5E8"/>
        </a:solidFill>
      </p:bgPr>
    </p:bg>
    <p:spTree>
      <p:nvGrpSpPr>
        <p:cNvPr id="1" name=""/>
        <p:cNvGrpSpPr/>
        <p:nvPr/>
      </p:nvGrpSpPr>
      <p:grpSpPr>
        <a:xfrm>
          <a:off x="0" y="0"/>
          <a:ext cx="0" cy="0"/>
          <a:chOff x="0" y="0"/>
          <a:chExt cx="0" cy="0"/>
        </a:xfrm>
      </p:grpSpPr>
      <p:pic>
        <p:nvPicPr>
          <p:cNvPr id="35" name="Screenshot (92).png" descr="Screenshot (92).png"/>
          <p:cNvPicPr>
            <a:picLocks noChangeAspect="1"/>
          </p:cNvPicPr>
          <p:nvPr/>
        </p:nvPicPr>
        <p:blipFill>
          <a:blip r:embed="rId2">
            <a:extLst/>
          </a:blip>
          <a:stretch>
            <a:fillRect/>
          </a:stretch>
        </p:blipFill>
        <p:spPr>
          <a:xfrm>
            <a:off x="786274" y="444071"/>
            <a:ext cx="13057853" cy="7341459"/>
          </a:xfrm>
          <a:prstGeom prst="rect">
            <a:avLst/>
          </a:prstGeom>
          <a:ln w="25400">
            <a:solidFill>
              <a:schemeClr val="accent6">
                <a:lumOff val="-9568"/>
              </a:schemeClr>
            </a:solidFill>
            <a:miter/>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F5E8"/>
        </a:solidFill>
      </p:bgPr>
    </p:bg>
    <p:spTree>
      <p:nvGrpSpPr>
        <p:cNvPr id="1" name=""/>
        <p:cNvGrpSpPr/>
        <p:nvPr/>
      </p:nvGrpSpPr>
      <p:grpSpPr>
        <a:xfrm>
          <a:off x="0" y="0"/>
          <a:ext cx="0" cy="0"/>
          <a:chOff x="0" y="0"/>
          <a:chExt cx="0" cy="0"/>
        </a:xfrm>
      </p:grpSpPr>
      <p:pic>
        <p:nvPicPr>
          <p:cNvPr id="37" name="Screenshot (87).png" descr="Screenshot (87).png"/>
          <p:cNvPicPr>
            <a:picLocks noChangeAspect="1"/>
          </p:cNvPicPr>
          <p:nvPr/>
        </p:nvPicPr>
        <p:blipFill>
          <a:blip r:embed="rId2">
            <a:extLst/>
          </a:blip>
          <a:stretch>
            <a:fillRect/>
          </a:stretch>
        </p:blipFill>
        <p:spPr>
          <a:xfrm>
            <a:off x="1045339" y="589723"/>
            <a:ext cx="12539723" cy="7050153"/>
          </a:xfrm>
          <a:prstGeom prst="rect">
            <a:avLst/>
          </a:prstGeom>
          <a:ln w="25400">
            <a:solidFill>
              <a:srgbClr val="3D5032"/>
            </a:solidFill>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40" name="Shape 1"/>
          <p:cNvSpPr/>
          <p:nvPr/>
        </p:nvSpPr>
        <p:spPr>
          <a:xfrm>
            <a:off x="0" y="0"/>
            <a:ext cx="14630400" cy="8229600"/>
          </a:xfrm>
          <a:prstGeom prst="rect">
            <a:avLst/>
          </a:prstGeom>
          <a:solidFill>
            <a:srgbClr val="FEF5E7"/>
          </a:solidFill>
          <a:ln w="12700">
            <a:miter lim="400000"/>
          </a:ln>
        </p:spPr>
        <p:txBody>
          <a:bodyPr lIns="45718" tIns="45718" rIns="45718" bIns="45718"/>
          <a:lstStyle/>
          <a:p>
            <a:pPr/>
          </a:p>
        </p:txBody>
      </p:sp>
      <p:pic>
        <p:nvPicPr>
          <p:cNvPr id="41" name="Image 0" descr="Image 0"/>
          <p:cNvPicPr>
            <a:picLocks noChangeAspect="1"/>
          </p:cNvPicPr>
          <p:nvPr/>
        </p:nvPicPr>
        <p:blipFill>
          <a:blip r:embed="rId2">
            <a:extLst/>
          </a:blip>
          <a:stretch>
            <a:fillRect/>
          </a:stretch>
        </p:blipFill>
        <p:spPr>
          <a:xfrm>
            <a:off x="0" y="0"/>
            <a:ext cx="3657600" cy="8229600"/>
          </a:xfrm>
          <a:prstGeom prst="rect">
            <a:avLst/>
          </a:prstGeom>
          <a:ln w="12700">
            <a:miter lim="400000"/>
          </a:ln>
        </p:spPr>
      </p:pic>
      <p:sp>
        <p:nvSpPr>
          <p:cNvPr id="42" name="Text 2"/>
          <p:cNvSpPr txBox="1"/>
          <p:nvPr/>
        </p:nvSpPr>
        <p:spPr>
          <a:xfrm>
            <a:off x="4536518" y="1159907"/>
            <a:ext cx="9214963" cy="14514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5400"/>
              </a:lnSpc>
              <a:defRPr sz="4300">
                <a:solidFill>
                  <a:srgbClr val="38512F"/>
                </a:solidFill>
                <a:latin typeface="Lora"/>
                <a:ea typeface="Lora"/>
                <a:cs typeface="Lora"/>
                <a:sym typeface="Lora"/>
              </a:defRPr>
            </a:lvl1pPr>
          </a:lstStyle>
          <a:p>
            <a:pPr/>
            <a:r>
              <a:t>Problem Statement: Lack of Platform for Buying and Selling Books</a:t>
            </a:r>
          </a:p>
        </p:txBody>
      </p:sp>
      <p:sp>
        <p:nvSpPr>
          <p:cNvPr id="43" name="Shape 3"/>
          <p:cNvSpPr/>
          <p:nvPr/>
        </p:nvSpPr>
        <p:spPr>
          <a:xfrm>
            <a:off x="4490799" y="3576280"/>
            <a:ext cx="4542117" cy="1990965"/>
          </a:xfrm>
          <a:prstGeom prst="roundRect">
            <a:avLst>
              <a:gd name="adj" fmla="val 3348"/>
            </a:avLst>
          </a:prstGeom>
          <a:solidFill>
            <a:srgbClr val="F6E9D5"/>
          </a:solidFill>
          <a:ln w="12700">
            <a:miter lim="400000"/>
          </a:ln>
        </p:spPr>
        <p:txBody>
          <a:bodyPr lIns="45718" tIns="45718" rIns="45718" bIns="45718"/>
          <a:lstStyle/>
          <a:p>
            <a:pPr/>
          </a:p>
        </p:txBody>
      </p:sp>
      <p:sp>
        <p:nvSpPr>
          <p:cNvPr id="44" name="Text 4"/>
          <p:cNvSpPr txBox="1"/>
          <p:nvPr/>
        </p:nvSpPr>
        <p:spPr>
          <a:xfrm>
            <a:off x="4758690" y="3798452"/>
            <a:ext cx="2278629"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Limited Availability</a:t>
            </a:r>
          </a:p>
        </p:txBody>
      </p:sp>
      <p:sp>
        <p:nvSpPr>
          <p:cNvPr id="45" name="Text 5"/>
          <p:cNvSpPr txBox="1"/>
          <p:nvPr/>
        </p:nvSpPr>
        <p:spPr>
          <a:xfrm>
            <a:off x="4758690" y="4278868"/>
            <a:ext cx="4006335" cy="11012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Many book enthusiasts struggle to find a convenient platform for buying and selling books.</a:t>
            </a:r>
          </a:p>
        </p:txBody>
      </p:sp>
      <p:sp>
        <p:nvSpPr>
          <p:cNvPr id="46" name="Shape 6"/>
          <p:cNvSpPr/>
          <p:nvPr/>
        </p:nvSpPr>
        <p:spPr>
          <a:xfrm>
            <a:off x="9255083" y="3576280"/>
            <a:ext cx="4542118" cy="1990965"/>
          </a:xfrm>
          <a:prstGeom prst="roundRect">
            <a:avLst>
              <a:gd name="adj" fmla="val 3348"/>
            </a:avLst>
          </a:prstGeom>
          <a:solidFill>
            <a:srgbClr val="F6E9D5"/>
          </a:solidFill>
          <a:ln w="12700">
            <a:miter lim="400000"/>
          </a:ln>
        </p:spPr>
        <p:txBody>
          <a:bodyPr lIns="45718" tIns="45718" rIns="45718" bIns="45718"/>
          <a:lstStyle/>
          <a:p>
            <a:pPr/>
          </a:p>
        </p:txBody>
      </p:sp>
      <p:sp>
        <p:nvSpPr>
          <p:cNvPr id="47" name="Text 7"/>
          <p:cNvSpPr txBox="1"/>
          <p:nvPr/>
        </p:nvSpPr>
        <p:spPr>
          <a:xfrm>
            <a:off x="9522975" y="3798452"/>
            <a:ext cx="1971820" cy="42709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Unmet Demand</a:t>
            </a:r>
          </a:p>
        </p:txBody>
      </p:sp>
      <p:sp>
        <p:nvSpPr>
          <p:cNvPr id="48" name="Text 8"/>
          <p:cNvSpPr txBox="1"/>
          <p:nvPr/>
        </p:nvSpPr>
        <p:spPr>
          <a:xfrm>
            <a:off x="9522975" y="4278868"/>
            <a:ext cx="4006336" cy="11012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There is a significant unaddressed need for a dedicated marketplace for book transactions.</a:t>
            </a:r>
          </a:p>
        </p:txBody>
      </p:sp>
      <p:sp>
        <p:nvSpPr>
          <p:cNvPr id="49" name="Shape 9"/>
          <p:cNvSpPr/>
          <p:nvPr/>
        </p:nvSpPr>
        <p:spPr>
          <a:xfrm>
            <a:off x="4490799" y="5789414"/>
            <a:ext cx="9306402" cy="1280162"/>
          </a:xfrm>
          <a:prstGeom prst="roundRect">
            <a:avLst>
              <a:gd name="adj" fmla="val 5207"/>
            </a:avLst>
          </a:prstGeom>
          <a:solidFill>
            <a:srgbClr val="F6E9D5"/>
          </a:solidFill>
          <a:ln w="12700">
            <a:miter lim="400000"/>
          </a:ln>
        </p:spPr>
        <p:txBody>
          <a:bodyPr lIns="45718" tIns="45718" rIns="45718" bIns="45718"/>
          <a:lstStyle/>
          <a:p>
            <a:pPr/>
          </a:p>
        </p:txBody>
      </p:sp>
      <p:sp>
        <p:nvSpPr>
          <p:cNvPr id="50" name="Text 10"/>
          <p:cNvSpPr txBox="1"/>
          <p:nvPr/>
        </p:nvSpPr>
        <p:spPr>
          <a:xfrm>
            <a:off x="4758690" y="6011584"/>
            <a:ext cx="2560175" cy="42709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2100">
                <a:solidFill>
                  <a:srgbClr val="38512F"/>
                </a:solidFill>
                <a:latin typeface="Lora"/>
                <a:ea typeface="Lora"/>
                <a:cs typeface="Lora"/>
                <a:sym typeface="Lora"/>
              </a:defRPr>
            </a:lvl1pPr>
          </a:lstStyle>
          <a:p>
            <a:pPr/>
            <a:r>
              <a:t>Difficult Transactions</a:t>
            </a:r>
          </a:p>
        </p:txBody>
      </p:sp>
      <p:sp>
        <p:nvSpPr>
          <p:cNvPr id="51" name="Text 11"/>
          <p:cNvSpPr txBox="1"/>
          <p:nvPr/>
        </p:nvSpPr>
        <p:spPr>
          <a:xfrm>
            <a:off x="4758690" y="6492003"/>
            <a:ext cx="8861582" cy="4154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Current options often lead to complicated or inefficient book buying and selling experiences.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F5E8"/>
        </a:solidFill>
      </p:bgPr>
    </p:bg>
    <p:spTree>
      <p:nvGrpSpPr>
        <p:cNvPr id="1" name=""/>
        <p:cNvGrpSpPr/>
        <p:nvPr/>
      </p:nvGrpSpPr>
      <p:grpSpPr>
        <a:xfrm>
          <a:off x="0" y="0"/>
          <a:ext cx="0" cy="0"/>
          <a:chOff x="0" y="0"/>
          <a:chExt cx="0" cy="0"/>
        </a:xfrm>
      </p:grpSpPr>
      <p:pic>
        <p:nvPicPr>
          <p:cNvPr id="53" name="Screenshot (88).png" descr="Screenshot (88).png"/>
          <p:cNvPicPr>
            <a:picLocks noChangeAspect="1"/>
          </p:cNvPicPr>
          <p:nvPr/>
        </p:nvPicPr>
        <p:blipFill>
          <a:blip r:embed="rId2">
            <a:extLst/>
          </a:blip>
          <a:stretch>
            <a:fillRect/>
          </a:stretch>
        </p:blipFill>
        <p:spPr>
          <a:xfrm>
            <a:off x="1129597" y="528077"/>
            <a:ext cx="12371207" cy="6955408"/>
          </a:xfrm>
          <a:prstGeom prst="rect">
            <a:avLst/>
          </a:prstGeom>
          <a:ln w="25400">
            <a:solidFill>
              <a:srgbClr val="3D5032"/>
            </a:solidFill>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56" name="Shape 1"/>
          <p:cNvSpPr/>
          <p:nvPr/>
        </p:nvSpPr>
        <p:spPr>
          <a:xfrm>
            <a:off x="0" y="0"/>
            <a:ext cx="14630400" cy="8229600"/>
          </a:xfrm>
          <a:prstGeom prst="rect">
            <a:avLst/>
          </a:prstGeom>
          <a:solidFill>
            <a:srgbClr val="FEF5E7"/>
          </a:solidFill>
          <a:ln w="12700">
            <a:miter lim="400000"/>
          </a:ln>
        </p:spPr>
        <p:txBody>
          <a:bodyPr lIns="45718" tIns="45718" rIns="45718" bIns="45718"/>
          <a:lstStyle/>
          <a:p>
            <a:pPr/>
          </a:p>
        </p:txBody>
      </p:sp>
      <p:pic>
        <p:nvPicPr>
          <p:cNvPr id="57"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58" name="Text 2"/>
          <p:cNvSpPr txBox="1"/>
          <p:nvPr/>
        </p:nvSpPr>
        <p:spPr>
          <a:xfrm>
            <a:off x="6365318" y="2098714"/>
            <a:ext cx="7386163" cy="14514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5400"/>
              </a:lnSpc>
              <a:defRPr sz="4300">
                <a:solidFill>
                  <a:srgbClr val="38512F"/>
                </a:solidFill>
                <a:latin typeface="Lora"/>
                <a:ea typeface="Lora"/>
                <a:cs typeface="Lora"/>
                <a:sym typeface="Lora"/>
              </a:defRPr>
            </a:lvl1pPr>
          </a:lstStyle>
          <a:p>
            <a:pPr/>
            <a:r>
              <a:t>Features of the Books website</a:t>
            </a:r>
          </a:p>
        </p:txBody>
      </p:sp>
      <p:sp>
        <p:nvSpPr>
          <p:cNvPr id="59" name="Text 3"/>
          <p:cNvSpPr txBox="1"/>
          <p:nvPr/>
        </p:nvSpPr>
        <p:spPr>
          <a:xfrm>
            <a:off x="6720720" y="3820717"/>
            <a:ext cx="7030761" cy="7583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ts val="2700"/>
              </a:lnSpc>
              <a:buSzPct val="100000"/>
              <a:buChar char="•"/>
              <a:defRPr b="1" sz="1700">
                <a:solidFill>
                  <a:srgbClr val="3A3630"/>
                </a:solidFill>
                <a:latin typeface="Source Sans Pro"/>
                <a:ea typeface="Source Sans Pro"/>
                <a:cs typeface="Source Sans Pro"/>
                <a:sym typeface="Source Sans Pro"/>
              </a:defRPr>
            </a:pPr>
            <a:r>
              <a:t>Wide variety of books:</a:t>
            </a:r>
            <a:r>
              <a:rPr b="0"/>
              <a:t> Explore a diverse collection of fiction, non-fiction, textbooks, and more</a:t>
            </a:r>
          </a:p>
        </p:txBody>
      </p:sp>
      <p:sp>
        <p:nvSpPr>
          <p:cNvPr id="60" name="Text 5"/>
          <p:cNvSpPr txBox="1"/>
          <p:nvPr/>
        </p:nvSpPr>
        <p:spPr>
          <a:xfrm>
            <a:off x="6720720" y="4849558"/>
            <a:ext cx="7030761" cy="7583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ts val="2700"/>
              </a:lnSpc>
              <a:buSzPct val="100000"/>
              <a:buChar char="•"/>
              <a:defRPr b="1" sz="1700">
                <a:solidFill>
                  <a:srgbClr val="3A3630"/>
                </a:solidFill>
                <a:latin typeface="Source Sans Pro"/>
                <a:ea typeface="Source Sans Pro"/>
                <a:cs typeface="Source Sans Pro"/>
                <a:sym typeface="Source Sans Pro"/>
              </a:defRPr>
            </a:pPr>
            <a:r>
              <a:t>Book ratings and reviews:</a:t>
            </a:r>
            <a:r>
              <a:rPr b="0"/>
              <a:t> Gain insights from fellow readers and contribute your own feedback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F5E8"/>
        </a:solidFill>
      </p:bgPr>
    </p:bg>
    <p:spTree>
      <p:nvGrpSpPr>
        <p:cNvPr id="1" name=""/>
        <p:cNvGrpSpPr/>
        <p:nvPr/>
      </p:nvGrpSpPr>
      <p:grpSpPr>
        <a:xfrm>
          <a:off x="0" y="0"/>
          <a:ext cx="0" cy="0"/>
          <a:chOff x="0" y="0"/>
          <a:chExt cx="0" cy="0"/>
        </a:xfrm>
      </p:grpSpPr>
      <p:pic>
        <p:nvPicPr>
          <p:cNvPr id="62" name="Screenshot (90).png" descr="Screenshot (90).png"/>
          <p:cNvPicPr>
            <a:picLocks noChangeAspect="1"/>
          </p:cNvPicPr>
          <p:nvPr/>
        </p:nvPicPr>
        <p:blipFill>
          <a:blip r:embed="rId2">
            <a:extLst/>
          </a:blip>
          <a:stretch>
            <a:fillRect/>
          </a:stretch>
        </p:blipFill>
        <p:spPr>
          <a:xfrm>
            <a:off x="1127995" y="636196"/>
            <a:ext cx="12374410" cy="6957208"/>
          </a:xfrm>
          <a:prstGeom prst="rect">
            <a:avLst/>
          </a:prstGeom>
          <a:ln w="25400">
            <a:solidFill>
              <a:schemeClr val="accent6">
                <a:lumOff val="-9568"/>
              </a:schemeClr>
            </a:solidFill>
            <a:miter/>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Shape 0"/>
          <p:cNvSpPr/>
          <p:nvPr/>
        </p:nvSpPr>
        <p:spPr>
          <a:xfrm>
            <a:off x="0" y="0"/>
            <a:ext cx="14630400" cy="8229600"/>
          </a:xfrm>
          <a:prstGeom prst="rect">
            <a:avLst/>
          </a:prstGeom>
          <a:solidFill>
            <a:srgbClr val="F2E4CF"/>
          </a:solidFill>
          <a:ln w="12700">
            <a:miter lim="400000"/>
          </a:ln>
        </p:spPr>
        <p:txBody>
          <a:bodyPr lIns="45718" tIns="45718" rIns="45718" bIns="45718"/>
          <a:lstStyle/>
          <a:p>
            <a:pPr/>
          </a:p>
        </p:txBody>
      </p:sp>
      <p:sp>
        <p:nvSpPr>
          <p:cNvPr id="65" name="Shape 1"/>
          <p:cNvSpPr/>
          <p:nvPr/>
        </p:nvSpPr>
        <p:spPr>
          <a:xfrm>
            <a:off x="0" y="0"/>
            <a:ext cx="14630400" cy="8229600"/>
          </a:xfrm>
          <a:prstGeom prst="rect">
            <a:avLst/>
          </a:prstGeom>
          <a:solidFill>
            <a:srgbClr val="FEF5E7"/>
          </a:solidFill>
          <a:ln w="12700">
            <a:miter lim="400000"/>
          </a:ln>
        </p:spPr>
        <p:txBody>
          <a:bodyPr lIns="45718" tIns="45718" rIns="45718" bIns="45718"/>
          <a:lstStyle/>
          <a:p>
            <a:pPr/>
          </a:p>
        </p:txBody>
      </p:sp>
      <p:sp>
        <p:nvSpPr>
          <p:cNvPr id="66" name="Text 2"/>
          <p:cNvSpPr txBox="1"/>
          <p:nvPr/>
        </p:nvSpPr>
        <p:spPr>
          <a:xfrm>
            <a:off x="2394108" y="1003222"/>
            <a:ext cx="8997996" cy="7656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5400"/>
              </a:lnSpc>
              <a:defRPr sz="4300">
                <a:solidFill>
                  <a:srgbClr val="38512F"/>
                </a:solidFill>
                <a:latin typeface="Lora"/>
                <a:ea typeface="Lora"/>
                <a:cs typeface="Lora"/>
                <a:sym typeface="Lora"/>
              </a:defRPr>
            </a:lvl1pPr>
          </a:lstStyle>
          <a:p>
            <a:pPr/>
            <a:r>
              <a:t>User Registration and Login Process</a:t>
            </a:r>
          </a:p>
        </p:txBody>
      </p:sp>
      <p:sp>
        <p:nvSpPr>
          <p:cNvPr id="67" name="Text 3"/>
          <p:cNvSpPr txBox="1"/>
          <p:nvPr/>
        </p:nvSpPr>
        <p:spPr>
          <a:xfrm>
            <a:off x="2394108" y="2230754"/>
            <a:ext cx="4604268" cy="17870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Users can easily register on the Books website by providing their basic information such as name, email, and password. Alternatively, they can also sign up using their Google or Facebook accounts for a seamless experience.</a:t>
            </a:r>
          </a:p>
        </p:txBody>
      </p:sp>
      <p:sp>
        <p:nvSpPr>
          <p:cNvPr id="68" name="Text 4"/>
          <p:cNvSpPr txBox="1"/>
          <p:nvPr/>
        </p:nvSpPr>
        <p:spPr>
          <a:xfrm>
            <a:off x="2394108" y="4207670"/>
            <a:ext cx="4604268" cy="14441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700"/>
              </a:lnSpc>
              <a:defRPr sz="1700">
                <a:solidFill>
                  <a:srgbClr val="3A3630"/>
                </a:solidFill>
                <a:latin typeface="Source Sans Pro"/>
                <a:ea typeface="Source Sans Pro"/>
                <a:cs typeface="Source Sans Pro"/>
                <a:sym typeface="Source Sans Pro"/>
              </a:defRPr>
            </a:lvl1pPr>
          </a:lstStyle>
          <a:p>
            <a:pPr/>
            <a:r>
              <a:t>After registration, users can securely log in using their credentials to access their account, manage their book listings, and engage in buying or selling activities.</a:t>
            </a:r>
          </a:p>
        </p:txBody>
      </p:sp>
      <p:pic>
        <p:nvPicPr>
          <p:cNvPr id="69" name="Image 0" descr="Image 0"/>
          <p:cNvPicPr>
            <a:picLocks noChangeAspect="1"/>
          </p:cNvPicPr>
          <p:nvPr/>
        </p:nvPicPr>
        <p:blipFill>
          <a:blip r:embed="rId2">
            <a:extLst/>
          </a:blip>
          <a:stretch>
            <a:fillRect/>
          </a:stretch>
        </p:blipFill>
        <p:spPr>
          <a:xfrm>
            <a:off x="7593686" y="2280760"/>
            <a:ext cx="4695708" cy="469570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